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849B6-36C2-646E-AE88-3C81DB8A9A21}" v="11" dt="2024-03-04T13:26:02.964"/>
    <p1510:client id="{FB50DFE6-9C80-F582-DC3A-203F6F6B9748}" v="8" dt="2024-03-04T13:23:54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kker, Renko" userId="S::dr@altenacollege.nl::9f24b772-790d-4d90-8798-8d8da7e9fbed" providerId="AD" clId="Web-{3C2B218E-A4E9-D8A2-6F32-B7D2D7F784FF}"/>
    <pc:docChg chg="modSld">
      <pc:chgData name="Dekker, Renko" userId="S::dr@altenacollege.nl::9f24b772-790d-4d90-8798-8d8da7e9fbed" providerId="AD" clId="Web-{3C2B218E-A4E9-D8A2-6F32-B7D2D7F784FF}" dt="2022-04-19T09:34:44.132" v="11" actId="20577"/>
      <pc:docMkLst>
        <pc:docMk/>
      </pc:docMkLst>
      <pc:sldChg chg="modSp">
        <pc:chgData name="Dekker, Renko" userId="S::dr@altenacollege.nl::9f24b772-790d-4d90-8798-8d8da7e9fbed" providerId="AD" clId="Web-{3C2B218E-A4E9-D8A2-6F32-B7D2D7F784FF}" dt="2022-04-19T09:34:08.927" v="0" actId="20577"/>
        <pc:sldMkLst>
          <pc:docMk/>
          <pc:sldMk cId="46891672" sldId="256"/>
        </pc:sldMkLst>
        <pc:spChg chg="mod">
          <ac:chgData name="Dekker, Renko" userId="S::dr@altenacollege.nl::9f24b772-790d-4d90-8798-8d8da7e9fbed" providerId="AD" clId="Web-{3C2B218E-A4E9-D8A2-6F32-B7D2D7F784FF}" dt="2022-04-19T09:34:08.927" v="0" actId="20577"/>
          <ac:spMkLst>
            <pc:docMk/>
            <pc:sldMk cId="46891672" sldId="256"/>
            <ac:spMk id="3" creationId="{00000000-0000-0000-0000-000000000000}"/>
          </ac:spMkLst>
        </pc:spChg>
      </pc:sldChg>
      <pc:sldChg chg="modSp">
        <pc:chgData name="Dekker, Renko" userId="S::dr@altenacollege.nl::9f24b772-790d-4d90-8798-8d8da7e9fbed" providerId="AD" clId="Web-{3C2B218E-A4E9-D8A2-6F32-B7D2D7F784FF}" dt="2022-04-19T09:34:44.132" v="11" actId="20577"/>
        <pc:sldMkLst>
          <pc:docMk/>
          <pc:sldMk cId="211026885" sldId="257"/>
        </pc:sldMkLst>
        <pc:spChg chg="mod">
          <ac:chgData name="Dekker, Renko" userId="S::dr@altenacollege.nl::9f24b772-790d-4d90-8798-8d8da7e9fbed" providerId="AD" clId="Web-{3C2B218E-A4E9-D8A2-6F32-B7D2D7F784FF}" dt="2022-04-19T09:34:44.132" v="11" actId="20577"/>
          <ac:spMkLst>
            <pc:docMk/>
            <pc:sldMk cId="211026885" sldId="257"/>
            <ac:spMk id="3" creationId="{00000000-0000-0000-0000-000000000000}"/>
          </ac:spMkLst>
        </pc:spChg>
      </pc:sldChg>
    </pc:docChg>
  </pc:docChgLst>
  <pc:docChgLst>
    <pc:chgData name="Dekker, Renko" userId="S::dr@altenacollege.nl::9f24b772-790d-4d90-8798-8d8da7e9fbed" providerId="AD" clId="Web-{FB50DFE6-9C80-F582-DC3A-203F6F6B9748}"/>
    <pc:docChg chg="modSld">
      <pc:chgData name="Dekker, Renko" userId="S::dr@altenacollege.nl::9f24b772-790d-4d90-8798-8d8da7e9fbed" providerId="AD" clId="Web-{FB50DFE6-9C80-F582-DC3A-203F6F6B9748}" dt="2024-03-04T13:23:54.504" v="7" actId="20577"/>
      <pc:docMkLst>
        <pc:docMk/>
      </pc:docMkLst>
      <pc:sldChg chg="modSp">
        <pc:chgData name="Dekker, Renko" userId="S::dr@altenacollege.nl::9f24b772-790d-4d90-8798-8d8da7e9fbed" providerId="AD" clId="Web-{FB50DFE6-9C80-F582-DC3A-203F6F6B9748}" dt="2024-03-04T13:23:54.504" v="7" actId="20577"/>
        <pc:sldMkLst>
          <pc:docMk/>
          <pc:sldMk cId="211026885" sldId="257"/>
        </pc:sldMkLst>
        <pc:spChg chg="mod">
          <ac:chgData name="Dekker, Renko" userId="S::dr@altenacollege.nl::9f24b772-790d-4d90-8798-8d8da7e9fbed" providerId="AD" clId="Web-{FB50DFE6-9C80-F582-DC3A-203F6F6B9748}" dt="2024-03-04T13:23:54.504" v="7" actId="20577"/>
          <ac:spMkLst>
            <pc:docMk/>
            <pc:sldMk cId="211026885" sldId="257"/>
            <ac:spMk id="3" creationId="{00000000-0000-0000-0000-000000000000}"/>
          </ac:spMkLst>
        </pc:spChg>
      </pc:sldChg>
    </pc:docChg>
  </pc:docChgLst>
  <pc:docChgLst>
    <pc:chgData name="Dekker, Renko" userId="S::dr@altenacollege.nl::9f24b772-790d-4d90-8798-8d8da7e9fbed" providerId="AD" clId="Web-{93F849B6-36C2-646E-AE88-3C81DB8A9A21}"/>
    <pc:docChg chg="delSld modSld">
      <pc:chgData name="Dekker, Renko" userId="S::dr@altenacollege.nl::9f24b772-790d-4d90-8798-8d8da7e9fbed" providerId="AD" clId="Web-{93F849B6-36C2-646E-AE88-3C81DB8A9A21}" dt="2024-03-04T13:26:00.667" v="8" actId="20577"/>
      <pc:docMkLst>
        <pc:docMk/>
      </pc:docMkLst>
      <pc:sldChg chg="modSp">
        <pc:chgData name="Dekker, Renko" userId="S::dr@altenacollege.nl::9f24b772-790d-4d90-8798-8d8da7e9fbed" providerId="AD" clId="Web-{93F849B6-36C2-646E-AE88-3C81DB8A9A21}" dt="2024-03-04T13:25:17.182" v="0" actId="20577"/>
        <pc:sldMkLst>
          <pc:docMk/>
          <pc:sldMk cId="46891672" sldId="256"/>
        </pc:sldMkLst>
        <pc:spChg chg="mod">
          <ac:chgData name="Dekker, Renko" userId="S::dr@altenacollege.nl::9f24b772-790d-4d90-8798-8d8da7e9fbed" providerId="AD" clId="Web-{93F849B6-36C2-646E-AE88-3C81DB8A9A21}" dt="2024-03-04T13:25:17.182" v="0" actId="20577"/>
          <ac:spMkLst>
            <pc:docMk/>
            <pc:sldMk cId="46891672" sldId="256"/>
            <ac:spMk id="3" creationId="{00000000-0000-0000-0000-000000000000}"/>
          </ac:spMkLst>
        </pc:spChg>
      </pc:sldChg>
      <pc:sldChg chg="modSp">
        <pc:chgData name="Dekker, Renko" userId="S::dr@altenacollege.nl::9f24b772-790d-4d90-8798-8d8da7e9fbed" providerId="AD" clId="Web-{93F849B6-36C2-646E-AE88-3C81DB8A9A21}" dt="2024-03-04T13:26:00.667" v="8" actId="20577"/>
        <pc:sldMkLst>
          <pc:docMk/>
          <pc:sldMk cId="211026885" sldId="257"/>
        </pc:sldMkLst>
        <pc:spChg chg="mod">
          <ac:chgData name="Dekker, Renko" userId="S::dr@altenacollege.nl::9f24b772-790d-4d90-8798-8d8da7e9fbed" providerId="AD" clId="Web-{93F849B6-36C2-646E-AE88-3C81DB8A9A21}" dt="2024-03-04T13:26:00.667" v="8" actId="20577"/>
          <ac:spMkLst>
            <pc:docMk/>
            <pc:sldMk cId="211026885" sldId="257"/>
            <ac:spMk id="3" creationId="{00000000-0000-0000-0000-000000000000}"/>
          </ac:spMkLst>
        </pc:spChg>
      </pc:sldChg>
      <pc:sldChg chg="del">
        <pc:chgData name="Dekker, Renko" userId="S::dr@altenacollege.nl::9f24b772-790d-4d90-8798-8d8da7e9fbed" providerId="AD" clId="Web-{93F849B6-36C2-646E-AE88-3C81DB8A9A21}" dt="2024-03-04T13:25:19.994" v="1"/>
        <pc:sldMkLst>
          <pc:docMk/>
          <pc:sldMk cId="128778542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essay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Literature</a:t>
            </a:r>
            <a:r>
              <a:rPr lang="nl-NL" dirty="0"/>
              <a:t> </a:t>
            </a:r>
            <a:r>
              <a:rPr lang="nl-NL" dirty="0" err="1"/>
              <a:t>exam</a:t>
            </a:r>
            <a:r>
              <a:rPr lang="nl-NL" dirty="0"/>
              <a:t>  - H4 2024</a:t>
            </a:r>
          </a:p>
        </p:txBody>
      </p:sp>
    </p:spTree>
    <p:extLst>
      <p:ext uri="{BB962C8B-B14F-4D97-AF65-F5344CB8AC3E}">
        <p14:creationId xmlns:p14="http://schemas.microsoft.com/office/powerpoint/2010/main" val="4689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General information essay </a:t>
            </a:r>
            <a:r>
              <a:rPr lang="nl-NL" dirty="0" err="1"/>
              <a:t>writing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161309"/>
            <a:ext cx="10730068" cy="4148051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dirty="0"/>
              <a:t>It should be between </a:t>
            </a:r>
            <a:r>
              <a:rPr lang="nl-NL" u="sng" dirty="0"/>
              <a:t>180-220</a:t>
            </a:r>
            <a:r>
              <a:rPr lang="nl-NL" dirty="0"/>
              <a:t> </a:t>
            </a:r>
            <a:r>
              <a:rPr lang="nl-NL" dirty="0" err="1"/>
              <a:t>words</a:t>
            </a:r>
            <a:r>
              <a:rPr lang="nl-NL" dirty="0"/>
              <a:t>.</a:t>
            </a:r>
          </a:p>
          <a:p>
            <a:pPr marL="0" lvl="0" indent="0">
              <a:buNone/>
            </a:pPr>
            <a:r>
              <a:rPr lang="en-US" dirty="0"/>
              <a:t>You are not allowed to use/bring any extra information to class. We want to see </a:t>
            </a:r>
            <a:r>
              <a:rPr lang="en-US" b="1" dirty="0"/>
              <a:t>your own English </a:t>
            </a:r>
            <a:r>
              <a:rPr lang="en-US" dirty="0"/>
              <a:t>and the assignment will be clear, so you can write about that without extra information.</a:t>
            </a:r>
            <a:endParaRPr lang="nl-NL" dirty="0"/>
          </a:p>
          <a:p>
            <a:r>
              <a:rPr lang="en-US" dirty="0"/>
              <a:t>Your essay will be judged taking into account the following points: </a:t>
            </a:r>
          </a:p>
          <a:p>
            <a:pPr lvl="0"/>
            <a:r>
              <a:rPr lang="en-US" dirty="0"/>
              <a:t>- Content</a:t>
            </a:r>
          </a:p>
          <a:p>
            <a:pPr lvl="0"/>
            <a:r>
              <a:rPr lang="en-US" dirty="0"/>
              <a:t>- Language</a:t>
            </a:r>
          </a:p>
          <a:p>
            <a:pPr lvl="0"/>
            <a:r>
              <a:rPr lang="en-US" dirty="0"/>
              <a:t>- Conventions</a:t>
            </a:r>
          </a:p>
          <a:p>
            <a:r>
              <a:rPr lang="en-US" dirty="0"/>
              <a:t>- Use of grammar</a:t>
            </a:r>
          </a:p>
        </p:txBody>
      </p:sp>
    </p:spTree>
    <p:extLst>
      <p:ext uri="{BB962C8B-B14F-4D97-AF65-F5344CB8AC3E}">
        <p14:creationId xmlns:p14="http://schemas.microsoft.com/office/powerpoint/2010/main" val="21102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focus 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6830" y="1878677"/>
            <a:ext cx="11504814" cy="47964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latin typeface="Candara" panose="020E0502030303020204" pitchFamily="34" charset="0"/>
              </a:rPr>
              <a:t>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Think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of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an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original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title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and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altLang="ko-KR" dirty="0" err="1">
                <a:latin typeface="Candara" panose="020E0502030303020204" pitchFamily="34" charset="0"/>
                <a:cs typeface="Arial" pitchFamily="34" charset="0"/>
              </a:rPr>
              <a:t>write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altLang="ko-KR" b="1" dirty="0" err="1">
                <a:latin typeface="Candara" panose="020E0502030303020204" pitchFamily="34" charset="0"/>
                <a:cs typeface="Arial" pitchFamily="34" charset="0"/>
              </a:rPr>
              <a:t>each</a:t>
            </a:r>
            <a:r>
              <a:rPr lang="nl-NL" altLang="ko-KR" b="1" dirty="0">
                <a:latin typeface="Candara" panose="020E0502030303020204" pitchFamily="34" charset="0"/>
                <a:cs typeface="Arial" pitchFamily="34" charset="0"/>
              </a:rPr>
              <a:t> word </a:t>
            </a:r>
            <a:r>
              <a:rPr lang="nl-NL" altLang="ko-KR" b="1" dirty="0" err="1">
                <a:latin typeface="Candara" panose="020E0502030303020204" pitchFamily="34" charset="0"/>
                <a:cs typeface="Arial" pitchFamily="34" charset="0"/>
              </a:rPr>
              <a:t>with</a:t>
            </a:r>
            <a:r>
              <a:rPr lang="nl-NL" altLang="ko-KR" b="1" dirty="0">
                <a:latin typeface="Candara" panose="020E0502030303020204" pitchFamily="34" charset="0"/>
                <a:cs typeface="Arial" pitchFamily="34" charset="0"/>
              </a:rPr>
              <a:t> a </a:t>
            </a:r>
            <a:r>
              <a:rPr lang="nl-NL" altLang="ko-KR" b="1" dirty="0" err="1">
                <a:latin typeface="Candara" panose="020E0502030303020204" pitchFamily="34" charset="0"/>
                <a:cs typeface="Arial" pitchFamily="34" charset="0"/>
              </a:rPr>
              <a:t>capital</a:t>
            </a:r>
            <a:r>
              <a:rPr lang="nl-NL" altLang="ko-KR" b="1" dirty="0">
                <a:latin typeface="Candara" panose="020E0502030303020204" pitchFamily="34" charset="0"/>
                <a:cs typeface="Arial" pitchFamily="34" charset="0"/>
              </a:rPr>
              <a:t> letter</a:t>
            </a:r>
            <a:r>
              <a:rPr lang="nl-NL" altLang="ko-KR" dirty="0">
                <a:latin typeface="Candara" panose="020E0502030303020204" pitchFamily="34" charset="0"/>
                <a:cs typeface="Arial" pitchFamily="34" charset="0"/>
              </a:rPr>
              <a:t>!</a:t>
            </a:r>
            <a:endParaRPr lang="en-US" altLang="ko-KR" dirty="0">
              <a:latin typeface="Candara" panose="020E0502030303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dirty="0" err="1">
                <a:latin typeface="Candara" panose="020E0502030303020204" pitchFamily="34" charset="0"/>
                <a:cs typeface="Arial" pitchFamily="34" charset="0"/>
              </a:rPr>
              <a:t>Don’t</a:t>
            </a:r>
            <a:r>
              <a:rPr lang="nl-NL" dirty="0">
                <a:latin typeface="Candara" panose="020E0502030303020204" pitchFamily="34" charset="0"/>
                <a:cs typeface="Arial" pitchFamily="34" charset="0"/>
              </a:rPr>
              <a:t> start </a:t>
            </a:r>
            <a:r>
              <a:rPr lang="nl-NL" dirty="0" err="1">
                <a:latin typeface="Candara" panose="020E0502030303020204" pitchFamily="34" charset="0"/>
                <a:cs typeface="Arial" pitchFamily="34" charset="0"/>
              </a:rPr>
              <a:t>your</a:t>
            </a:r>
            <a:r>
              <a:rPr lang="nl-NL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dirty="0" err="1">
                <a:latin typeface="Candara" panose="020E0502030303020204" pitchFamily="34" charset="0"/>
                <a:cs typeface="Arial" pitchFamily="34" charset="0"/>
              </a:rPr>
              <a:t>sentences</a:t>
            </a:r>
            <a:r>
              <a:rPr lang="nl-NL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dirty="0" err="1">
                <a:latin typeface="Candara" panose="020E0502030303020204" pitchFamily="34" charset="0"/>
                <a:cs typeface="Arial" pitchFamily="34" charset="0"/>
              </a:rPr>
              <a:t>with</a:t>
            </a:r>
            <a:r>
              <a:rPr lang="nl-NL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nl-NL" i="1" dirty="0" err="1">
                <a:latin typeface="Candara" panose="020E0502030303020204" pitchFamily="34" charset="0"/>
                <a:cs typeface="Arial" pitchFamily="34" charset="0"/>
              </a:rPr>
              <a:t>and</a:t>
            </a:r>
            <a:r>
              <a:rPr lang="nl-NL" i="1" dirty="0">
                <a:latin typeface="Candara" panose="020E0502030303020204" pitchFamily="34" charset="0"/>
                <a:cs typeface="Arial" pitchFamily="34" charset="0"/>
              </a:rPr>
              <a:t>, </a:t>
            </a:r>
            <a:r>
              <a:rPr lang="nl-NL" i="1" dirty="0" err="1">
                <a:latin typeface="Candara" panose="020E0502030303020204" pitchFamily="34" charset="0"/>
                <a:cs typeface="Arial" pitchFamily="34" charset="0"/>
              </a:rPr>
              <a:t>also</a:t>
            </a:r>
            <a:r>
              <a:rPr lang="nl-NL" i="1" dirty="0">
                <a:latin typeface="Candara" panose="020E0502030303020204" pitchFamily="34" charset="0"/>
                <a:cs typeface="Arial" pitchFamily="34" charset="0"/>
              </a:rPr>
              <a:t>, </a:t>
            </a:r>
            <a:r>
              <a:rPr lang="nl-NL" i="1" dirty="0" err="1">
                <a:latin typeface="Candara" panose="020E0502030303020204" pitchFamily="34" charset="0"/>
                <a:cs typeface="Arial" pitchFamily="34" charset="0"/>
              </a:rPr>
              <a:t>so</a:t>
            </a:r>
            <a:r>
              <a:rPr lang="nl-NL" i="1" dirty="0">
                <a:latin typeface="Candara" panose="020E0502030303020204" pitchFamily="34" charset="0"/>
                <a:cs typeface="Arial" pitchFamily="34" charset="0"/>
              </a:rPr>
              <a:t>, but, </a:t>
            </a:r>
            <a:r>
              <a:rPr lang="nl-NL" i="1" dirty="0" err="1">
                <a:latin typeface="Candara" panose="020E0502030303020204" pitchFamily="34" charset="0"/>
                <a:cs typeface="Arial" pitchFamily="34" charset="0"/>
              </a:rPr>
              <a:t>because</a:t>
            </a:r>
            <a:endParaRPr lang="nl-NL" i="1" dirty="0">
              <a:latin typeface="Candara" panose="020E0502030303020204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</a:rPr>
              <a:t> Skip a line after each paragraph (four paragraphs in total)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</a:rPr>
              <a:t> Please mind your punctuation, don’t use question and/or exclamation marks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</a:rPr>
              <a:t> MIND YOUR WORD ORDER!!!!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</a:rPr>
              <a:t> Don’t use any short forms </a:t>
            </a:r>
            <a:r>
              <a:rPr lang="en-US" dirty="0">
                <a:latin typeface="Candara" panose="020E0502030303020204" pitchFamily="34" charset="0"/>
                <a:sym typeface="Wingdings" panose="05000000000000000000" pitchFamily="2" charset="2"/>
              </a:rPr>
              <a:t> wasn’t = was not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  <a:sym typeface="Wingdings" panose="05000000000000000000" pitchFamily="2" charset="2"/>
              </a:rPr>
              <a:t> Make sure your language setting (in Word) is on United Kingdom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  <a:sym typeface="Wingdings" panose="05000000000000000000" pitchFamily="2" charset="2"/>
              </a:rPr>
              <a:t> Please open your Dutch-English dictionary below ‘</a:t>
            </a:r>
            <a:r>
              <a:rPr lang="en-US" dirty="0" err="1">
                <a:latin typeface="Candara" panose="020E0502030303020204" pitchFamily="34" charset="0"/>
                <a:sym typeface="Wingdings" panose="05000000000000000000" pitchFamily="2" charset="2"/>
              </a:rPr>
              <a:t>invoegtoepassingen</a:t>
            </a:r>
            <a:r>
              <a:rPr lang="en-US" dirty="0">
                <a:latin typeface="Candara" panose="020E0502030303020204" pitchFamily="34" charset="0"/>
                <a:sym typeface="Wingdings" panose="05000000000000000000" pitchFamily="2" charset="2"/>
              </a:rPr>
              <a:t>’ in Word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Candara" panose="020E0502030303020204" pitchFamily="34" charset="0"/>
              </a:rPr>
              <a:t>Be careful that your subjects agree with your verbs. (Use singular verbs for singular subjects and plurals for plurals: Jim thinks, but he and Judy think.)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Candara" panose="020E0502030303020204" pitchFamily="34" charset="0"/>
              </a:rPr>
              <a:t> Watch your spelling, capitalization (first word of each sentence, proper names like England and English, etc.), and punctuation.</a:t>
            </a:r>
          </a:p>
          <a:p>
            <a:pPr marL="0" indent="0">
              <a:lnSpc>
                <a:spcPct val="150000"/>
              </a:lnSpc>
              <a:buNone/>
            </a:pPr>
            <a:endParaRPr lang="nl-NL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nl-NL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8752" y="975533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852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study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author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personal information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author</a:t>
            </a:r>
            <a:r>
              <a:rPr lang="nl-NL" dirty="0"/>
              <a:t> (date/</a:t>
            </a:r>
            <a:r>
              <a:rPr lang="nl-NL" dirty="0" err="1"/>
              <a:t>place</a:t>
            </a:r>
            <a:r>
              <a:rPr lang="nl-NL" dirty="0"/>
              <a:t> of </a:t>
            </a:r>
            <a:r>
              <a:rPr lang="nl-NL" dirty="0" err="1"/>
              <a:t>birth</a:t>
            </a:r>
            <a:r>
              <a:rPr lang="nl-NL" dirty="0"/>
              <a:t>, </a:t>
            </a:r>
            <a:r>
              <a:rPr lang="nl-NL" dirty="0" err="1"/>
              <a:t>nationality</a:t>
            </a:r>
            <a:r>
              <a:rPr lang="nl-NL" dirty="0"/>
              <a:t>, </a:t>
            </a:r>
            <a:r>
              <a:rPr lang="nl-NL" dirty="0" err="1"/>
              <a:t>education</a:t>
            </a:r>
            <a:r>
              <a:rPr lang="nl-NL" dirty="0"/>
              <a:t>, etc.)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err="1"/>
              <a:t>Which</a:t>
            </a:r>
            <a:r>
              <a:rPr lang="nl-NL" dirty="0"/>
              <a:t> genre he/</a:t>
            </a:r>
            <a:r>
              <a:rPr lang="nl-NL" dirty="0" err="1"/>
              <a:t>she</a:t>
            </a:r>
            <a:r>
              <a:rPr lang="nl-NL" dirty="0"/>
              <a:t> </a:t>
            </a:r>
            <a:r>
              <a:rPr lang="nl-NL" dirty="0" err="1"/>
              <a:t>particularly</a:t>
            </a:r>
            <a:r>
              <a:rPr lang="nl-NL" dirty="0"/>
              <a:t> </a:t>
            </a:r>
            <a:r>
              <a:rPr lang="nl-NL" dirty="0" err="1"/>
              <a:t>writes</a:t>
            </a:r>
            <a:r>
              <a:rPr lang="nl-NL" dirty="0"/>
              <a:t> </a:t>
            </a:r>
            <a:r>
              <a:rPr lang="nl-NL" dirty="0" err="1"/>
              <a:t>about</a:t>
            </a:r>
            <a:endParaRPr lang="nl-NL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The content of at </a:t>
            </a:r>
            <a:r>
              <a:rPr lang="nl-NL" dirty="0" err="1"/>
              <a:t>least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book</a:t>
            </a:r>
            <a:r>
              <a:rPr lang="nl-NL" dirty="0"/>
              <a:t> (</a:t>
            </a:r>
            <a:r>
              <a:rPr lang="nl-NL" dirty="0" err="1"/>
              <a:t>main</a:t>
            </a:r>
            <a:r>
              <a:rPr lang="nl-NL" dirty="0"/>
              <a:t> points, no details)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opinion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author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93" y="3570485"/>
            <a:ext cx="3816941" cy="28635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67474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0D2362BC24846B45620EFE3F8A92F" ma:contentTypeVersion="17" ma:contentTypeDescription="Een nieuw document maken." ma:contentTypeScope="" ma:versionID="e2d1ed59864d44b4f5e55c9efeca17bd">
  <xsd:schema xmlns:xsd="http://www.w3.org/2001/XMLSchema" xmlns:xs="http://www.w3.org/2001/XMLSchema" xmlns:p="http://schemas.microsoft.com/office/2006/metadata/properties" xmlns:ns2="ee6c5e5b-a5ec-4dce-9497-e453871f2edb" xmlns:ns3="69719428-9505-4f56-ace7-d99a8872a156" targetNamespace="http://schemas.microsoft.com/office/2006/metadata/properties" ma:root="true" ma:fieldsID="65a499f4c06af9ee6e8d3347b303c499" ns2:_="" ns3:_="">
    <xsd:import namespace="ee6c5e5b-a5ec-4dce-9497-e453871f2edb"/>
    <xsd:import namespace="69719428-9505-4f56-ace7-d99a8872a1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c5e5b-a5ec-4dce-9497-e453871f2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fb0bac05-21a1-46b6-83a8-c612499d38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19428-9505-4f56-ace7-d99a8872a15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063ee66-6333-4ee6-977e-6e8a744dc815}" ma:internalName="TaxCatchAll" ma:showField="CatchAllData" ma:web="69719428-9505-4f56-ace7-d99a8872a1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6c5e5b-a5ec-4dce-9497-e453871f2edb">
      <Terms xmlns="http://schemas.microsoft.com/office/infopath/2007/PartnerControls"/>
    </lcf76f155ced4ddcb4097134ff3c332f>
    <TaxCatchAll xmlns="69719428-9505-4f56-ace7-d99a8872a156" xsi:nil="true"/>
  </documentManagement>
</p:properties>
</file>

<file path=customXml/itemProps1.xml><?xml version="1.0" encoding="utf-8"?>
<ds:datastoreItem xmlns:ds="http://schemas.openxmlformats.org/officeDocument/2006/customXml" ds:itemID="{C9D60C25-EAAF-4BAC-91FB-9482628586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E71FA-9D2B-486B-9322-7DCA6A2CC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c5e5b-a5ec-4dce-9497-e453871f2edb"/>
    <ds:schemaRef ds:uri="69719428-9505-4f56-ace7-d99a8872a1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10643F-E374-4182-8EFF-FE85554EF743}">
  <ds:schemaRefs>
    <ds:schemaRef ds:uri="http://schemas.microsoft.com/office/2006/metadata/properties"/>
    <ds:schemaRef ds:uri="http://schemas.microsoft.com/office/infopath/2007/PartnerControls"/>
    <ds:schemaRef ds:uri="ee6c5e5b-a5ec-4dce-9497-e453871f2edb"/>
    <ds:schemaRef ds:uri="69719428-9505-4f56-ace7-d99a8872a1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349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Integraal</vt:lpstr>
      <vt:lpstr>How to write an essay</vt:lpstr>
      <vt:lpstr>General information essay writing</vt:lpstr>
      <vt:lpstr>What to focus on</vt:lpstr>
      <vt:lpstr>What to study about your author?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essay</dc:title>
  <dc:creator>Udo-Vink, J.W.</dc:creator>
  <cp:lastModifiedBy>Udo-Vink, J.W.</cp:lastModifiedBy>
  <cp:revision>24</cp:revision>
  <dcterms:created xsi:type="dcterms:W3CDTF">2020-06-12T08:48:12Z</dcterms:created>
  <dcterms:modified xsi:type="dcterms:W3CDTF">2024-03-04T13:26:09Z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0x010100ECD0D2362BC24846B45620EFE3F8A92F</vt:lpwstr>
  </property>
  <property fmtid="{D5CDD505-2E9C-101B-9397-08002B2CF9AE}" pid="3" name="MediaServiceImageTags">
    <vt:lpwstr/>
  </property>
</Properties>
</file>